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59" r:id="rId4"/>
    <p:sldId id="260" r:id="rId5"/>
    <p:sldId id="261" r:id="rId6"/>
    <p:sldId id="262" r:id="rId7"/>
    <p:sldId id="263" r:id="rId8"/>
    <p:sldId id="267" r:id="rId9"/>
    <p:sldId id="266" r:id="rId10"/>
    <p:sldId id="264" r:id="rId11"/>
    <p:sldId id="271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60631E-78A4-4837-BA9D-3FFF5D58DC44}" v="130" dt="2023-08-27T08:05:14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24" autoAdjust="0"/>
  </p:normalViewPr>
  <p:slideViewPr>
    <p:cSldViewPr snapToGrid="0">
      <p:cViewPr varScale="1">
        <p:scale>
          <a:sx n="67" d="100"/>
          <a:sy n="67" d="100"/>
        </p:scale>
        <p:origin x="7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F9A52387-7871-43EC-AE45-52B3E8DBA496}"/>
    <pc:docChg chg="undo custSel addSld delSld modSld replTag">
      <pc:chgData name="Rob Sewell" userId="c802df42025d5e1f" providerId="LiveId" clId="{F9A52387-7871-43EC-AE45-52B3E8DBA496}" dt="2023-08-25T12:03:57.660" v="54" actId="403"/>
      <pc:docMkLst>
        <pc:docMk/>
      </pc:docMkLst>
      <pc:sldChg chg="addSp modSp add del mod setBg">
        <pc:chgData name="Rob Sewell" userId="c802df42025d5e1f" providerId="LiveId" clId="{F9A52387-7871-43EC-AE45-52B3E8DBA496}" dt="2023-08-25T12:03:57.660" v="54" actId="403"/>
        <pc:sldMkLst>
          <pc:docMk/>
          <pc:sldMk cId="0" sldId="264"/>
        </pc:sldMkLst>
        <pc:spChg chg="add mod">
          <ac:chgData name="Rob Sewell" userId="c802df42025d5e1f" providerId="LiveId" clId="{F9A52387-7871-43EC-AE45-52B3E8DBA496}" dt="2023-08-25T12:03:57.660" v="54" actId="403"/>
          <ac:spMkLst>
            <pc:docMk/>
            <pc:sldMk cId="0" sldId="264"/>
            <ac:spMk id="6" creationId="{6E9AE803-ABB1-18F7-E342-F8547DCF7A77}"/>
          </ac:spMkLst>
        </pc:spChg>
      </pc:sldChg>
      <pc:sldChg chg="del">
        <pc:chgData name="Rob Sewell" userId="c802df42025d5e1f" providerId="LiveId" clId="{F9A52387-7871-43EC-AE45-52B3E8DBA496}" dt="2023-08-25T12:01:43.808" v="7" actId="2696"/>
        <pc:sldMkLst>
          <pc:docMk/>
          <pc:sldMk cId="0" sldId="265"/>
        </pc:sldMkLst>
      </pc:sldChg>
      <pc:sldChg chg="delSp modSp mod">
        <pc:chgData name="Rob Sewell" userId="c802df42025d5e1f" providerId="LiveId" clId="{F9A52387-7871-43EC-AE45-52B3E8DBA496}" dt="2023-08-25T12:02:52.569" v="31" actId="478"/>
        <pc:sldMkLst>
          <pc:docMk/>
          <pc:sldMk cId="0" sldId="266"/>
        </pc:sldMkLst>
        <pc:spChg chg="mod">
          <ac:chgData name="Rob Sewell" userId="c802df42025d5e1f" providerId="LiveId" clId="{F9A52387-7871-43EC-AE45-52B3E8DBA496}" dt="2023-08-25T12:02:29.208" v="26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19.974" v="10" actId="207"/>
          <ac:spMkLst>
            <pc:docMk/>
            <pc:sldMk cId="0" sldId="266"/>
            <ac:spMk id="3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21.709" v="11" actId="207"/>
          <ac:spMkLst>
            <pc:docMk/>
            <pc:sldMk cId="0" sldId="266"/>
            <ac:spMk id="4" creationId="{00000000-0000-0000-0000-000000000000}"/>
          </ac:spMkLst>
        </pc:spChg>
        <pc:spChg chg="del mod">
          <ac:chgData name="Rob Sewell" userId="c802df42025d5e1f" providerId="LiveId" clId="{F9A52387-7871-43EC-AE45-52B3E8DBA496}" dt="2023-08-25T12:02:41.755" v="28" actId="478"/>
          <ac:spMkLst>
            <pc:docMk/>
            <pc:sldMk cId="0" sldId="266"/>
            <ac:spMk id="5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19.974" v="10" actId="207"/>
          <ac:spMkLst>
            <pc:docMk/>
            <pc:sldMk cId="0" sldId="266"/>
            <ac:spMk id="6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21.709" v="11" actId="207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Rob Sewell" userId="c802df42025d5e1f" providerId="LiveId" clId="{F9A52387-7871-43EC-AE45-52B3E8DBA496}" dt="2023-08-25T12:02:39.495" v="27" actId="478"/>
          <ac:spMkLst>
            <pc:docMk/>
            <pc:sldMk cId="0" sldId="266"/>
            <ac:spMk id="8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19.974" v="10" actId="207"/>
          <ac:spMkLst>
            <pc:docMk/>
            <pc:sldMk cId="0" sldId="266"/>
            <ac:spMk id="9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21.709" v="11" actId="207"/>
          <ac:spMkLst>
            <pc:docMk/>
            <pc:sldMk cId="0" sldId="266"/>
            <ac:spMk id="10" creationId="{00000000-0000-0000-0000-000000000000}"/>
          </ac:spMkLst>
        </pc:spChg>
        <pc:spChg chg="del mod">
          <ac:chgData name="Rob Sewell" userId="c802df42025d5e1f" providerId="LiveId" clId="{F9A52387-7871-43EC-AE45-52B3E8DBA496}" dt="2023-08-25T12:02:43.817" v="29" actId="478"/>
          <ac:spMkLst>
            <pc:docMk/>
            <pc:sldMk cId="0" sldId="266"/>
            <ac:spMk id="11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19.974" v="10" actId="20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21.709" v="11" actId="207"/>
          <ac:spMkLst>
            <pc:docMk/>
            <pc:sldMk cId="0" sldId="266"/>
            <ac:spMk id="13" creationId="{00000000-0000-0000-0000-000000000000}"/>
          </ac:spMkLst>
        </pc:spChg>
        <pc:spChg chg="del mod">
          <ac:chgData name="Rob Sewell" userId="c802df42025d5e1f" providerId="LiveId" clId="{F9A52387-7871-43EC-AE45-52B3E8DBA496}" dt="2023-08-25T12:02:52.569" v="31" actId="478"/>
          <ac:spMkLst>
            <pc:docMk/>
            <pc:sldMk cId="0" sldId="266"/>
            <ac:spMk id="14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19.974" v="10" actId="20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2:21.709" v="11" actId="207"/>
          <ac:spMkLst>
            <pc:docMk/>
            <pc:sldMk cId="0" sldId="266"/>
            <ac:spMk id="16" creationId="{00000000-0000-0000-0000-000000000000}"/>
          </ac:spMkLst>
        </pc:spChg>
        <pc:spChg chg="del mod">
          <ac:chgData name="Rob Sewell" userId="c802df42025d5e1f" providerId="LiveId" clId="{F9A52387-7871-43EC-AE45-52B3E8DBA496}" dt="2023-08-25T12:02:47.829" v="30" actId="478"/>
          <ac:spMkLst>
            <pc:docMk/>
            <pc:sldMk cId="0" sldId="266"/>
            <ac:spMk id="17" creationId="{00000000-0000-0000-0000-000000000000}"/>
          </ac:spMkLst>
        </pc:spChg>
      </pc:sldChg>
      <pc:sldChg chg="modSp add mod setBg">
        <pc:chgData name="Rob Sewell" userId="c802df42025d5e1f" providerId="LiveId" clId="{F9A52387-7871-43EC-AE45-52B3E8DBA496}" dt="2023-08-25T12:01:27.134" v="6" actId="207"/>
        <pc:sldMkLst>
          <pc:docMk/>
          <pc:sldMk cId="3948895900" sldId="267"/>
        </pc:sldMkLst>
        <pc:spChg chg="mod">
          <ac:chgData name="Rob Sewell" userId="c802df42025d5e1f" providerId="LiveId" clId="{F9A52387-7871-43EC-AE45-52B3E8DBA496}" dt="2023-08-25T12:01:06.301" v="4" actId="207"/>
          <ac:spMkLst>
            <pc:docMk/>
            <pc:sldMk cId="3948895900" sldId="267"/>
            <ac:spMk id="2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1:20.589" v="5" actId="207"/>
          <ac:spMkLst>
            <pc:docMk/>
            <pc:sldMk cId="3948895900" sldId="267"/>
            <ac:spMk id="5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1:20.589" v="5" actId="207"/>
          <ac:spMkLst>
            <pc:docMk/>
            <pc:sldMk cId="3948895900" sldId="267"/>
            <ac:spMk id="8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1:20.589" v="5" actId="207"/>
          <ac:spMkLst>
            <pc:docMk/>
            <pc:sldMk cId="3948895900" sldId="267"/>
            <ac:spMk id="11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1:20.589" v="5" actId="207"/>
          <ac:spMkLst>
            <pc:docMk/>
            <pc:sldMk cId="3948895900" sldId="267"/>
            <ac:spMk id="14" creationId="{00000000-0000-0000-0000-000000000000}"/>
          </ac:spMkLst>
        </pc:spChg>
        <pc:spChg chg="mod">
          <ac:chgData name="Rob Sewell" userId="c802df42025d5e1f" providerId="LiveId" clId="{F9A52387-7871-43EC-AE45-52B3E8DBA496}" dt="2023-08-25T12:01:27.134" v="6" actId="207"/>
          <ac:spMkLst>
            <pc:docMk/>
            <pc:sldMk cId="3948895900" sldId="267"/>
            <ac:spMk id="17" creationId="{00000000-0000-0000-0000-000000000000}"/>
          </ac:spMkLst>
        </pc:spChg>
      </pc:sldChg>
      <pc:sldChg chg="delSp add setBg delDesignElem">
        <pc:chgData name="Rob Sewell" userId="c802df42025d5e1f" providerId="LiveId" clId="{F9A52387-7871-43EC-AE45-52B3E8DBA496}" dt="2023-08-25T12:03:15.285" v="33"/>
        <pc:sldMkLst>
          <pc:docMk/>
          <pc:sldMk cId="1403985075" sldId="271"/>
        </pc:sldMkLst>
        <pc:spChg chg="del">
          <ac:chgData name="Rob Sewell" userId="c802df42025d5e1f" providerId="LiveId" clId="{F9A52387-7871-43EC-AE45-52B3E8DBA496}" dt="2023-08-25T12:03:15.285" v="33"/>
          <ac:spMkLst>
            <pc:docMk/>
            <pc:sldMk cId="1403985075" sldId="271"/>
            <ac:spMk id="22" creationId="{0B761509-3B9A-49A6-A84B-C3D86811697D}"/>
          </ac:spMkLst>
        </pc:spChg>
        <pc:spChg chg="del">
          <ac:chgData name="Rob Sewell" userId="c802df42025d5e1f" providerId="LiveId" clId="{F9A52387-7871-43EC-AE45-52B3E8DBA496}" dt="2023-08-25T12:03:15.285" v="33"/>
          <ac:spMkLst>
            <pc:docMk/>
            <pc:sldMk cId="1403985075" sldId="271"/>
            <ac:spMk id="23" creationId="{91DE43FD-EB47-414A-B0AB-169B0FFFA527}"/>
          </ac:spMkLst>
        </pc:spChg>
        <pc:grpChg chg="del">
          <ac:chgData name="Rob Sewell" userId="c802df42025d5e1f" providerId="LiveId" clId="{F9A52387-7871-43EC-AE45-52B3E8DBA496}" dt="2023-08-25T12:03:15.285" v="33"/>
          <ac:grpSpMkLst>
            <pc:docMk/>
            <pc:sldMk cId="1403985075" sldId="271"/>
            <ac:grpSpMk id="24" creationId="{D3706AFB-4AF0-430C-8FBE-C38C0F839661}"/>
          </ac:grpSpMkLst>
        </pc:grpChg>
      </pc:sldChg>
    </pc:docChg>
  </pc:docChgLst>
  <pc:docChgLst>
    <pc:chgData name="Jess Pomfret" userId="20acbb136427dec8" providerId="LiveId" clId="{F460631E-78A4-4837-BA9D-3FFF5D58DC44}"/>
    <pc:docChg chg="undo custSel addSld delSld modSld">
      <pc:chgData name="Jess Pomfret" userId="20acbb136427dec8" providerId="LiveId" clId="{F460631E-78A4-4837-BA9D-3FFF5D58DC44}" dt="2023-08-27T08:08:24.225" v="64" actId="20577"/>
      <pc:docMkLst>
        <pc:docMk/>
      </pc:docMkLst>
      <pc:sldChg chg="del">
        <pc:chgData name="Jess Pomfret" userId="20acbb136427dec8" providerId="LiveId" clId="{F460631E-78A4-4837-BA9D-3FFF5D58DC44}" dt="2023-08-27T08:05:18.096" v="1" actId="47"/>
        <pc:sldMkLst>
          <pc:docMk/>
          <pc:sldMk cId="0" sldId="258"/>
        </pc:sldMkLst>
      </pc:sldChg>
      <pc:sldChg chg="addSp delSp modSp mod setBg modNotesTx">
        <pc:chgData name="Jess Pomfret" userId="20acbb136427dec8" providerId="LiveId" clId="{F460631E-78A4-4837-BA9D-3FFF5D58DC44}" dt="2023-08-27T08:08:24.225" v="64" actId="20577"/>
        <pc:sldMkLst>
          <pc:docMk/>
          <pc:sldMk cId="0" sldId="262"/>
        </pc:sldMkLst>
        <pc:spChg chg="mod">
          <ac:chgData name="Jess Pomfret" userId="20acbb136427dec8" providerId="LiveId" clId="{F460631E-78A4-4837-BA9D-3FFF5D58DC44}" dt="2023-08-27T08:08:00.775" v="63" actId="14100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Jess Pomfret" userId="20acbb136427dec8" providerId="LiveId" clId="{F460631E-78A4-4837-BA9D-3FFF5D58DC44}" dt="2023-08-27T08:07:58.269" v="62" actId="14100"/>
          <ac:spMkLst>
            <pc:docMk/>
            <pc:sldMk cId="0" sldId="262"/>
            <ac:spMk id="4" creationId="{00000000-0000-0000-0000-000000000000}"/>
          </ac:spMkLst>
        </pc:spChg>
        <pc:spChg chg="del">
          <ac:chgData name="Jess Pomfret" userId="20acbb136427dec8" providerId="LiveId" clId="{F460631E-78A4-4837-BA9D-3FFF5D58DC44}" dt="2023-08-27T08:06:19.644" v="26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Jess Pomfret" userId="20acbb136427dec8" providerId="LiveId" clId="{F460631E-78A4-4837-BA9D-3FFF5D58DC44}" dt="2023-08-27T08:06:21.420" v="27" actId="478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Jess Pomfret" userId="20acbb136427dec8" providerId="LiveId" clId="{F460631E-78A4-4837-BA9D-3FFF5D58DC44}" dt="2023-08-27T08:06:36.091" v="31" actId="478"/>
          <ac:spMkLst>
            <pc:docMk/>
            <pc:sldMk cId="0" sldId="262"/>
            <ac:spMk id="13" creationId="{02E94C2A-B3DD-4858-DD3D-4241EE6C4B07}"/>
          </ac:spMkLst>
        </pc:spChg>
        <pc:spChg chg="add del">
          <ac:chgData name="Jess Pomfret" userId="20acbb136427dec8" providerId="LiveId" clId="{F460631E-78A4-4837-BA9D-3FFF5D58DC44}" dt="2023-08-27T08:07:17.650" v="40" actId="26606"/>
          <ac:spMkLst>
            <pc:docMk/>
            <pc:sldMk cId="0" sldId="262"/>
            <ac:spMk id="16" creationId="{2EB492CD-616E-47F8-933B-5E2D952A0593}"/>
          </ac:spMkLst>
        </pc:spChg>
        <pc:spChg chg="add del">
          <ac:chgData name="Jess Pomfret" userId="20acbb136427dec8" providerId="LiveId" clId="{F460631E-78A4-4837-BA9D-3FFF5D58DC44}" dt="2023-08-27T08:07:17.650" v="40" actId="26606"/>
          <ac:spMkLst>
            <pc:docMk/>
            <pc:sldMk cId="0" sldId="262"/>
            <ac:spMk id="18" creationId="{59383CF9-23B5-4335-9B21-1791C4CF1C75}"/>
          </ac:spMkLst>
        </pc:spChg>
        <pc:spChg chg="add del">
          <ac:chgData name="Jess Pomfret" userId="20acbb136427dec8" providerId="LiveId" clId="{F460631E-78A4-4837-BA9D-3FFF5D58DC44}" dt="2023-08-27T08:07:17.650" v="40" actId="26606"/>
          <ac:spMkLst>
            <pc:docMk/>
            <pc:sldMk cId="0" sldId="262"/>
            <ac:spMk id="20" creationId="{0007FE00-9498-4706-B255-6437B0252C02}"/>
          </ac:spMkLst>
        </pc:spChg>
        <pc:spChg chg="add del">
          <ac:chgData name="Jess Pomfret" userId="20acbb136427dec8" providerId="LiveId" clId="{F460631E-78A4-4837-BA9D-3FFF5D58DC44}" dt="2023-08-27T08:07:31.428" v="49" actId="26606"/>
          <ac:spMkLst>
            <pc:docMk/>
            <pc:sldMk cId="0" sldId="262"/>
            <ac:spMk id="22" creationId="{2B97F24A-32CE-4C1C-A50D-3016B394DCFB}"/>
          </ac:spMkLst>
        </pc:spChg>
        <pc:spChg chg="add del">
          <ac:chgData name="Jess Pomfret" userId="20acbb136427dec8" providerId="LiveId" clId="{F460631E-78A4-4837-BA9D-3FFF5D58DC44}" dt="2023-08-27T08:07:31.428" v="49" actId="26606"/>
          <ac:spMkLst>
            <pc:docMk/>
            <pc:sldMk cId="0" sldId="262"/>
            <ac:spMk id="23" creationId="{CD8B4F24-440B-49E9-B85D-733523DC064B}"/>
          </ac:spMkLst>
        </pc:spChg>
        <pc:spChg chg="add del">
          <ac:chgData name="Jess Pomfret" userId="20acbb136427dec8" providerId="LiveId" clId="{F460631E-78A4-4837-BA9D-3FFF5D58DC44}" dt="2023-08-27T08:07:30.007" v="46" actId="26606"/>
          <ac:spMkLst>
            <pc:docMk/>
            <pc:sldMk cId="0" sldId="262"/>
            <ac:spMk id="28" creationId="{979E27D9-03C7-44E2-9FF8-15D0C8506AF7}"/>
          </ac:spMkLst>
        </pc:spChg>
        <pc:spChg chg="add del">
          <ac:chgData name="Jess Pomfret" userId="20acbb136427dec8" providerId="LiveId" clId="{F460631E-78A4-4837-BA9D-3FFF5D58DC44}" dt="2023-08-27T08:07:30.007" v="46" actId="26606"/>
          <ac:spMkLst>
            <pc:docMk/>
            <pc:sldMk cId="0" sldId="262"/>
            <ac:spMk id="30" creationId="{EEBF1590-3B36-48EE-A89D-3B6F3CB256AB}"/>
          </ac:spMkLst>
        </pc:spChg>
        <pc:spChg chg="add del">
          <ac:chgData name="Jess Pomfret" userId="20acbb136427dec8" providerId="LiveId" clId="{F460631E-78A4-4837-BA9D-3FFF5D58DC44}" dt="2023-08-27T08:07:30.007" v="46" actId="26606"/>
          <ac:spMkLst>
            <pc:docMk/>
            <pc:sldMk cId="0" sldId="262"/>
            <ac:spMk id="32" creationId="{AC8F6C8C-AB5A-4548-942D-E3FD40ACBC49}"/>
          </ac:spMkLst>
        </pc:spChg>
        <pc:spChg chg="add del">
          <ac:chgData name="Jess Pomfret" userId="20acbb136427dec8" providerId="LiveId" clId="{F460631E-78A4-4837-BA9D-3FFF5D58DC44}" dt="2023-08-27T08:07:31.423" v="48" actId="26606"/>
          <ac:spMkLst>
            <pc:docMk/>
            <pc:sldMk cId="0" sldId="262"/>
            <ac:spMk id="34" creationId="{0E3596DD-156A-473E-9BB3-C6A29F7574E9}"/>
          </ac:spMkLst>
        </pc:spChg>
        <pc:spChg chg="add del">
          <ac:chgData name="Jess Pomfret" userId="20acbb136427dec8" providerId="LiveId" clId="{F460631E-78A4-4837-BA9D-3FFF5D58DC44}" dt="2023-08-27T08:07:31.423" v="48" actId="26606"/>
          <ac:spMkLst>
            <pc:docMk/>
            <pc:sldMk cId="0" sldId="262"/>
            <ac:spMk id="35" creationId="{2C46C4D6-C474-4E92-B52E-944C1118F7B6}"/>
          </ac:spMkLst>
        </pc:spChg>
        <pc:grpChg chg="add">
          <ac:chgData name="Jess Pomfret" userId="20acbb136427dec8" providerId="LiveId" clId="{F460631E-78A4-4837-BA9D-3FFF5D58DC44}" dt="2023-08-27T08:07:31.428" v="49" actId="26606"/>
          <ac:grpSpMkLst>
            <pc:docMk/>
            <pc:sldMk cId="0" sldId="262"/>
            <ac:grpSpMk id="37" creationId="{114ED94A-C85D-4CD3-4205-438D21CE6B38}"/>
          </ac:grpSpMkLst>
        </pc:grpChg>
        <pc:picChg chg="mod">
          <ac:chgData name="Jess Pomfret" userId="20acbb136427dec8" providerId="LiveId" clId="{F460631E-78A4-4837-BA9D-3FFF5D58DC44}" dt="2023-08-27T08:07:47.466" v="56" actId="1076"/>
          <ac:picMkLst>
            <pc:docMk/>
            <pc:sldMk cId="0" sldId="262"/>
            <ac:picMk id="11" creationId="{C5567EAE-EC42-12FC-98C2-745859AE2378}"/>
          </ac:picMkLst>
        </pc:picChg>
      </pc:sldChg>
      <pc:sldChg chg="add setBg">
        <pc:chgData name="Jess Pomfret" userId="20acbb136427dec8" providerId="LiveId" clId="{F460631E-78A4-4837-BA9D-3FFF5D58DC44}" dt="2023-08-27T08:05:14.066" v="0"/>
        <pc:sldMkLst>
          <pc:docMk/>
          <pc:sldMk cId="0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42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Add a timer? Or agenda here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50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Invoke-</a:t>
            </a:r>
            <a:r>
              <a:rPr lang="en-US" err="1"/>
              <a:t>DbaAzSqlDbTip</a:t>
            </a:r>
            <a:r>
              <a:rPr lang="en-US"/>
              <a:t>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457657"/>
            <a:ext cx="5668272" cy="49239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464"/>
              </a:lnSpc>
              <a:buNone/>
            </a:pPr>
            <a:r>
              <a:rPr lang="en-US" sz="64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 2: Automating Tasks Using PowerShell and Community Modules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6094476" y="5455889"/>
            <a:ext cx="6023056" cy="8204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55"/>
              </a:lnSpc>
              <a:spcBef>
                <a:spcPts val="574"/>
              </a:spcBef>
              <a:buNone/>
            </a:pPr>
            <a:r>
              <a:rPr lang="en-US" sz="213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using PowerShell and community modules like dbatools, dbachecks, and ImportExcel to automate and simplify tasks in SQL Server.</a:t>
            </a:r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881044" y="476131"/>
            <a:ext cx="4841299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7" r="16997"/>
          <a:stretch/>
        </p:blipFill>
        <p:spPr>
          <a:xfrm>
            <a:off x="6881044" y="476131"/>
            <a:ext cx="4841299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71871" y="2616816"/>
            <a:ext cx="6337303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71871" y="3252927"/>
            <a:ext cx="6337303" cy="92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spcBef>
                <a:spcPts val="1206"/>
              </a:spcBef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AE803-ABB1-18F7-E342-F8547DCF7A77}"/>
              </a:ext>
            </a:extLst>
          </p:cNvPr>
          <p:cNvSpPr txBox="1"/>
          <p:nvPr/>
        </p:nvSpPr>
        <p:spPr>
          <a:xfrm>
            <a:off x="914400" y="1698171"/>
            <a:ext cx="4499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/>
              <a:t>LUNCH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spresso shot pouring into cup">
            <a:extLst>
              <a:ext uri="{FF2B5EF4-FFF2-40B4-BE49-F238E27FC236}">
                <a16:creationId xmlns:a16="http://schemas.microsoft.com/office/drawing/2014/main" id="{F791206E-E05F-C604-6780-FB090E67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74638"/>
            <a:ext cx="7047923" cy="4704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C790A-45E4-7847-6454-259DD3C08C2C}"/>
              </a:ext>
            </a:extLst>
          </p:cNvPr>
          <p:cNvSpPr txBox="1"/>
          <p:nvPr/>
        </p:nvSpPr>
        <p:spPr>
          <a:xfrm>
            <a:off x="8793669" y="4948129"/>
            <a:ext cx="324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Come back at:</a:t>
            </a:r>
          </a:p>
          <a:p>
            <a:r>
              <a:rPr lang="en-GB" sz="2400"/>
              <a:t>00:00</a:t>
            </a:r>
          </a:p>
        </p:txBody>
      </p:sp>
    </p:spTree>
    <p:extLst>
      <p:ext uri="{BB962C8B-B14F-4D97-AF65-F5344CB8AC3E}">
        <p14:creationId xmlns:p14="http://schemas.microsoft.com/office/powerpoint/2010/main" val="14039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86"/>
            <a:ext cx="12188952" cy="479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PowerShell?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766" y="3945610"/>
            <a:ext cx="12227042" cy="47613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1761" y="2802896"/>
            <a:ext cx="38090" cy="1180805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4148" y="3897997"/>
            <a:ext cx="133317" cy="13331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9193" y="3945610"/>
            <a:ext cx="38090" cy="1180805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31580" y="3897997"/>
            <a:ext cx="133317" cy="133317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6720" y="2802896"/>
            <a:ext cx="38090" cy="1180805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29107" y="3897997"/>
            <a:ext cx="133317" cy="133317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4247" y="3945610"/>
            <a:ext cx="38090" cy="1180805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26634" y="3897997"/>
            <a:ext cx="133317" cy="133317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1773" y="2802896"/>
            <a:ext cx="38090" cy="1180805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24160" y="3897997"/>
            <a:ext cx="133317" cy="133317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69206" y="3945610"/>
            <a:ext cx="38090" cy="1180805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21593" y="3897997"/>
            <a:ext cx="133317" cy="133317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1430707" y="2685222"/>
            <a:ext cx="133317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Object 16"/>
          <p:cNvSpPr/>
          <p:nvPr/>
        </p:nvSpPr>
        <p:spPr>
          <a:xfrm>
            <a:off x="1659384" y="2633425"/>
            <a:ext cx="1843470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2006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659384" y="2975478"/>
            <a:ext cx="1843470" cy="3838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1.0 released by Microsoft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2928206" y="5104067"/>
            <a:ext cx="133316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3156884" y="5052170"/>
            <a:ext cx="1874931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2008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3156884" y="5394224"/>
            <a:ext cx="1874931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integrated into Windows Server 2008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4425703" y="2685222"/>
            <a:ext cx="133316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23" name="Object 22"/>
          <p:cNvSpPr/>
          <p:nvPr/>
        </p:nvSpPr>
        <p:spPr>
          <a:xfrm>
            <a:off x="4654384" y="2633425"/>
            <a:ext cx="1717808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2012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4654384" y="2975478"/>
            <a:ext cx="1717808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3.0 adds many new features and capabilities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5923201" y="5104067"/>
            <a:ext cx="133316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6" name="Object 25"/>
          <p:cNvSpPr/>
          <p:nvPr/>
        </p:nvSpPr>
        <p:spPr>
          <a:xfrm>
            <a:off x="6151884" y="5052170"/>
            <a:ext cx="1979680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2018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6151884" y="5394224"/>
            <a:ext cx="1979680" cy="767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made open-source and cross-platform with version 6.0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7420699" y="2685222"/>
            <a:ext cx="133316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29" name="Object 28"/>
          <p:cNvSpPr/>
          <p:nvPr/>
        </p:nvSpPr>
        <p:spPr>
          <a:xfrm>
            <a:off x="7649384" y="2633425"/>
            <a:ext cx="1665433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Mar 2020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7649384" y="2975478"/>
            <a:ext cx="1665433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7.0 released - based on .NET Core 3.1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8918197" y="5104067"/>
            <a:ext cx="133317" cy="133317"/>
          </a:xfrm>
          <a:prstGeom prst="ellipse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sp>
        <p:nvSpPr>
          <p:cNvPr id="32" name="Object 31"/>
          <p:cNvSpPr/>
          <p:nvPr/>
        </p:nvSpPr>
        <p:spPr>
          <a:xfrm>
            <a:off x="9146883" y="5052170"/>
            <a:ext cx="1665433" cy="230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Nov 2020</a:t>
            </a:r>
            <a:endParaRPr lang="en-US" dirty="0"/>
          </a:p>
        </p:txBody>
      </p:sp>
      <p:sp>
        <p:nvSpPr>
          <p:cNvPr id="33" name="Object 32"/>
          <p:cNvSpPr/>
          <p:nvPr/>
        </p:nvSpPr>
        <p:spPr>
          <a:xfrm>
            <a:off x="9146883" y="5394224"/>
            <a:ext cx="1665433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 dirty="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7.1 released - based on .NET 5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5403134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1686" r="11686"/>
          <a:stretch/>
        </p:blipFill>
        <p:spPr>
          <a:xfrm>
            <a:off x="476131" y="476131"/>
            <a:ext cx="5403134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284928" y="2502544"/>
            <a:ext cx="5488837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for SQL Server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6284928" y="3138655"/>
            <a:ext cx="5488837" cy="1151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spcBef>
                <a:spcPts val="1206"/>
              </a:spcBef>
              <a:buNone/>
            </a:pPr>
            <a:r>
              <a:rPr lang="en-US" sz="18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PowerShell provides a powerful CLI to automate administration tasks. </a:t>
            </a:r>
          </a:p>
          <a:p>
            <a:pPr algn="ctr">
              <a:lnSpc>
                <a:spcPts val="1814"/>
              </a:lnSpc>
              <a:spcBef>
                <a:spcPts val="1206"/>
              </a:spcBef>
              <a:buNone/>
            </a:pPr>
            <a:r>
              <a:rPr lang="en-US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Community modules can be installed to add additional functionality.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Community Modules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768922"/>
            <a:ext cx="3456711" cy="587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3"/>
              </a:lnSpc>
              <a:buNone/>
            </a:pPr>
            <a:r>
              <a:rPr lang="en-US" sz="229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are Community Modules?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2518923"/>
            <a:ext cx="322025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1"/>
              </a:lnSpc>
              <a:spcBef>
                <a:spcPts val="1256"/>
              </a:spcBef>
              <a:buNone/>
            </a:pP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Community modules are open-source PowerShell modules created by the community to simplify management tasks.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85178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4570857" y="1768922"/>
            <a:ext cx="3456711" cy="587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3"/>
              </a:lnSpc>
              <a:buNone/>
            </a:pPr>
            <a:r>
              <a:rPr lang="en-US" sz="229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Use Community Modules?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8" y="2518923"/>
            <a:ext cx="3083556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1"/>
              </a:lnSpc>
              <a:spcBef>
                <a:spcPts val="1256"/>
              </a:spcBef>
              <a:buNone/>
            </a:pP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Community modules help automate repetitive tasks, implement best practices, and reduce errors compared to manual processes.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8094226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8379906" y="1768922"/>
            <a:ext cx="3332916" cy="587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3"/>
              </a:lnSpc>
              <a:buNone/>
            </a:pPr>
            <a:r>
              <a:rPr lang="en-US" sz="229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Popular Modules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2518923"/>
            <a:ext cx="3050285" cy="8638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1"/>
              </a:lnSpc>
              <a:spcBef>
                <a:spcPts val="1256"/>
              </a:spcBef>
              <a:buNone/>
            </a:pP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Some popular community modules for SQL Server are, dbatools, dbachecks. Other useful ones include Pester ,</a:t>
            </a:r>
            <a:r>
              <a:rPr lang="en-US" sz="1688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ImportExcel</a:t>
            </a: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, and </a:t>
            </a:r>
            <a:r>
              <a:rPr lang="en-US" sz="1688" err="1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dbaclone</a:t>
            </a: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.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476131" y="4056636"/>
            <a:ext cx="5523119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61810" y="4282893"/>
            <a:ext cx="5551687" cy="293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3"/>
              </a:lnSpc>
              <a:buNone/>
            </a:pPr>
            <a:r>
              <a:rPr lang="en-US" sz="229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Benefits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739217"/>
            <a:ext cx="5551687" cy="64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1"/>
              </a:lnSpc>
              <a:spcBef>
                <a:spcPts val="1256"/>
              </a:spcBef>
              <a:buNone/>
            </a:pP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Community modules enhance productivity, enable collaboration, and provide access to scripts developed by experts.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6189702" y="4056636"/>
            <a:ext cx="5523119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6475381" y="4282893"/>
            <a:ext cx="5551687" cy="2936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13"/>
              </a:lnSpc>
              <a:buNone/>
            </a:pPr>
            <a:r>
              <a:rPr lang="en-US" sz="229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To Get Them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6475381" y="4739217"/>
            <a:ext cx="5551687" cy="4319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1"/>
              </a:lnSpc>
              <a:spcBef>
                <a:spcPts val="1256"/>
              </a:spcBef>
              <a:buNone/>
            </a:pPr>
            <a:r>
              <a:rPr lang="en-US" sz="1688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Modules can be installed from the PowerShell Gallery and GitHub repositories published by community members.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dbatools: A Deep Dive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52262" y="1644175"/>
            <a:ext cx="5446938" cy="45962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Introduction to dbatools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Brief overview of dbatools - its purpose, key features, community etc.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Basic Commands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examples of basic dbatools commands like Get-DbaDatabase, Test-DbaConnection etc.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Backup and Restore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Demonstrate backup and restore workflows using dbatools cmdlets.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Instance Migrations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how to use dbatools for migrating SQL instances and databases.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6284928" y="1644175"/>
            <a:ext cx="5446938" cy="3355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Community Tools Management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Installing community tools such as Ola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Halllengren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Maintenance Solution and, Adam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Machanic’s</a:t>
            </a: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r>
              <a:rPr lang="en-US" sz="1725" err="1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sp_whoisactive</a:t>
            </a:r>
            <a:endParaRPr lang="en-US" sz="1725">
              <a:solidFill>
                <a:srgbClr val="44546A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Configuration Changes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 configuration changes on SQL instances using dbatools.</a:t>
            </a:r>
          </a:p>
          <a:p>
            <a:pPr marL="242900" indent="-242900" algn="l">
              <a:lnSpc>
                <a:spcPts val="2722"/>
              </a:lnSpc>
              <a:spcBef>
                <a:spcPts val="2841"/>
              </a:spcBef>
              <a:buSzPct val="100000"/>
              <a:buChar char="•"/>
            </a:pPr>
            <a:r>
              <a:rPr lang="en-US" sz="27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Real-World Examples</a:t>
            </a:r>
          </a:p>
          <a:p>
            <a:pPr lvl="1" algn="l">
              <a:lnSpc>
                <a:spcPts val="1738"/>
              </a:lnSpc>
              <a:spcBef>
                <a:spcPts val="665"/>
              </a:spcBef>
              <a:buNone/>
            </a:pPr>
            <a:r>
              <a:rPr lang="en-US" sz="1725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Share real-world examples/scenarios where dbatools was used to automate tasks.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7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bject 1"/>
          <p:cNvSpPr/>
          <p:nvPr/>
        </p:nvSpPr>
        <p:spPr>
          <a:xfrm>
            <a:off x="623497" y="739835"/>
            <a:ext cx="3834567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dbachecks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45690" y="2459116"/>
            <a:ext cx="4640056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Overview of </a:t>
            </a:r>
            <a:r>
              <a:rPr lang="en-US" sz="2000" dirty="0" err="1">
                <a:solidFill>
                  <a:srgbClr val="FFFFFF"/>
                </a:solidFill>
              </a:rPr>
              <a:t>dbachecks</a:t>
            </a:r>
            <a:r>
              <a:rPr lang="en-US" sz="2000" dirty="0">
                <a:solidFill>
                  <a:srgbClr val="FFFFFF"/>
                </a:solidFill>
              </a:rPr>
              <a:t> functionality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Running database checks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Storing </a:t>
            </a:r>
            <a:r>
              <a:rPr lang="en-US" sz="2000" dirty="0" err="1">
                <a:solidFill>
                  <a:srgbClr val="FFFFFF"/>
                </a:solidFill>
              </a:rPr>
              <a:t>dbachecks</a:t>
            </a:r>
            <a:r>
              <a:rPr lang="en-US" sz="2000" dirty="0">
                <a:solidFill>
                  <a:srgbClr val="FFFFFF"/>
                </a:solidFill>
              </a:rPr>
              <a:t> data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PowerBI</a:t>
            </a:r>
            <a:r>
              <a:rPr lang="en-US" sz="2000" dirty="0">
                <a:solidFill>
                  <a:srgbClr val="FFFFFF"/>
                </a:solidFill>
              </a:rPr>
              <a:t> Dashboard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67EAE-EC42-12FC-98C2-745859AE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746" y="1458491"/>
            <a:ext cx="7006254" cy="3941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 err="1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ImportExcel</a:t>
            </a: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: Example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500" y="1528544"/>
            <a:ext cx="11255735" cy="2913921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500" y="1528544"/>
            <a:ext cx="11246213" cy="2904399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99502" y="1528544"/>
            <a:ext cx="5618345" cy="7900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Feature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6217847" y="1528544"/>
            <a:ext cx="5618345" cy="7900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Description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99502" y="2318575"/>
            <a:ext cx="5618345" cy="105337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Import from Excel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6217847" y="2318575"/>
            <a:ext cx="5618345" cy="105337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Easily import Excel data into SQL Server tables using the ImportExcel module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599502" y="3371950"/>
            <a:ext cx="5618345" cy="105337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Export to Excel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6217847" y="3371950"/>
            <a:ext cx="5618345" cy="105337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buNone/>
            </a:pPr>
            <a:r>
              <a:rPr lang="en-US" sz="2000">
                <a:solidFill>
                  <a:srgbClr val="000000"/>
                </a:solidFill>
                <a:latin typeface="Calibri Regular" pitchFamily="34" charset="0"/>
                <a:ea typeface="Calibri Regular" pitchFamily="34" charset="-122"/>
                <a:cs typeface="Calibri Regular" pitchFamily="34" charset="-120"/>
              </a:rPr>
              <a:t>Export SQL Server data to Excel spreadsheets for reporting and analysis</a:t>
            </a:r>
            <a:endParaRPr lang="en-US"/>
          </a:p>
        </p:txBody>
      </p:sp>
      <p:pic>
        <p:nvPicPr>
          <p:cNvPr id="12" name="Picture 11" descr="A blue square with white arrow&#10;&#10;Description automatically generated">
            <a:extLst>
              <a:ext uri="{FF2B5EF4-FFF2-40B4-BE49-F238E27FC236}">
                <a16:creationId xmlns:a16="http://schemas.microsoft.com/office/drawing/2014/main" id="{93F4AAF2-AE19-C728-C687-F0C45F5BD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576" y="4705844"/>
            <a:ext cx="2607582" cy="1773156"/>
          </a:xfrm>
          <a:prstGeom prst="rect">
            <a:avLst/>
          </a:prstGeom>
        </p:spPr>
      </p:pic>
      <p:pic>
        <p:nvPicPr>
          <p:cNvPr id="1026" name="Picture 2" descr="Microsoft Azure Logo, symbol, meaning, history, PNG, brand">
            <a:extLst>
              <a:ext uri="{FF2B5EF4-FFF2-40B4-BE49-F238E27FC236}">
                <a16:creationId xmlns:a16="http://schemas.microsoft.com/office/drawing/2014/main" id="{9C87F648-37AD-E817-7E4A-DCF548F7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1" y="4746654"/>
            <a:ext cx="2721378" cy="15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Excel Computer Icons Spreadsheet Computer Software ...">
            <a:extLst>
              <a:ext uri="{FF2B5EF4-FFF2-40B4-BE49-F238E27FC236}">
                <a16:creationId xmlns:a16="http://schemas.microsoft.com/office/drawing/2014/main" id="{44693BD0-3FA3-8C9F-3142-C0EE24BD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1" y="4647115"/>
            <a:ext cx="4027714" cy="1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DFD2C78-288F-0178-EB3C-DA7AF24BEBAB}"/>
              </a:ext>
            </a:extLst>
          </p:cNvPr>
          <p:cNvSpPr/>
          <p:nvPr/>
        </p:nvSpPr>
        <p:spPr>
          <a:xfrm>
            <a:off x="3853888" y="5117883"/>
            <a:ext cx="1045028" cy="788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3EE0C8-EC0A-33DE-25E5-F29DD2D44178}"/>
              </a:ext>
            </a:extLst>
          </p:cNvPr>
          <p:cNvSpPr/>
          <p:nvPr/>
        </p:nvSpPr>
        <p:spPr>
          <a:xfrm>
            <a:off x="7845317" y="5117883"/>
            <a:ext cx="1045028" cy="7883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Automating Routine Tasks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476131" y="1552187"/>
            <a:ext cx="2094976" cy="4485153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6053" t="631" r="40932"/>
          <a:stretch/>
        </p:blipFill>
        <p:spPr>
          <a:xfrm>
            <a:off x="476131" y="1552187"/>
            <a:ext cx="2094976" cy="448515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71382" y="6182084"/>
            <a:ext cx="2304474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SQL Agent Jobs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2761559" y="1552187"/>
            <a:ext cx="2094976" cy="4485153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t="-317" r="64789" b="-317"/>
          <a:stretch/>
        </p:blipFill>
        <p:spPr>
          <a:xfrm>
            <a:off x="2761559" y="1552187"/>
            <a:ext cx="2094976" cy="448515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656811" y="6182084"/>
            <a:ext cx="2304474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Scheduled Tasks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bject 8"/>
          <p:cNvSpPr/>
          <p:nvPr/>
        </p:nvSpPr>
        <p:spPr>
          <a:xfrm>
            <a:off x="5046988" y="1552187"/>
            <a:ext cx="2094976" cy="448515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rcRect l="61726" t="-14387" b="-14387"/>
          <a:stretch/>
        </p:blipFill>
        <p:spPr>
          <a:xfrm>
            <a:off x="5046988" y="1552187"/>
            <a:ext cx="2094976" cy="448515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942239" y="6182084"/>
            <a:ext cx="2304474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Azure Functions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332416" y="1552187"/>
            <a:ext cx="2094976" cy="4485153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rcRect l="37739" r="37739"/>
          <a:stretch/>
        </p:blipFill>
        <p:spPr>
          <a:xfrm>
            <a:off x="7332416" y="1552187"/>
            <a:ext cx="2094976" cy="4485153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227668" y="6182084"/>
            <a:ext cx="2304474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Azure Automation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9617845" y="1552187"/>
            <a:ext cx="2094976" cy="4485153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7"/>
          <a:srcRect l="30126" t="-120190" r="30126" b="-120190"/>
          <a:stretch/>
        </p:blipFill>
        <p:spPr>
          <a:xfrm>
            <a:off x="9617845" y="1552187"/>
            <a:ext cx="2094976" cy="4485153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513096" y="6182084"/>
            <a:ext cx="2304474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chemeClr val="bg1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Enterprise Schedulers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/>
              <a:t>If we have time</a:t>
            </a:r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772255"/>
            <a:ext cx="3456711" cy="832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5"/>
              </a:lnSpc>
              <a:buNone/>
            </a:pPr>
            <a:r>
              <a:rPr lang="en-US" sz="2167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are some key things to remember when getting started with PowerShell?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85178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4570857" y="1772255"/>
            <a:ext cx="3456711" cy="832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5"/>
              </a:lnSpc>
              <a:buNone/>
            </a:pPr>
            <a:r>
              <a:rPr lang="en-US" sz="2167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Where can I find useful example scripts for automation?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8094226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8379905" y="1772255"/>
            <a:ext cx="3456711" cy="8321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5"/>
              </a:lnSpc>
              <a:buNone/>
            </a:pPr>
            <a:r>
              <a:rPr lang="en-US" sz="2167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do I decide which community module to use for a task?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476131" y="4056636"/>
            <a:ext cx="5523119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61810" y="4286226"/>
            <a:ext cx="5551687" cy="554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5"/>
              </a:lnSpc>
              <a:buNone/>
            </a:pPr>
            <a:r>
              <a:rPr lang="en-US" sz="2167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are some best practices for PowerShell automation scripts?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6189702" y="4056636"/>
            <a:ext cx="5523119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6475381" y="4286226"/>
            <a:ext cx="5551687" cy="554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85"/>
              </a:lnSpc>
              <a:buNone/>
            </a:pPr>
            <a:r>
              <a:rPr lang="en-US" sz="2167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Are there any pitfalls to be aware of when automating SQL Server tasks?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2 Proprietary and Confidential. All Rights Reserved.&quot;,&quot;palette_name&quot;:&quot;custom&quot;,&quot;defaultSlideColor&quot;:&quot;theme&quot;,&quot;defaultBackgroundColor&quot;:&quot;background_light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c0504d&quot;,&quot;accent2&quot;:&quot;#9bbb59&quot;,&quot;accent3&quot;:&quot;#8064a2&quot;,&quot;accent4&quot;:&quot;#4bacc6&quot;,&quot;background_accent&quot;:&quot;#535353&quot;,&quot;background_dark&quot;:&quot;#000000&quot;,&quot;background_light&quot;:&quot;#ffffff&quot;,&quot;chart1&quot;:&quot;#4f81bd&quot;,&quot;chart2&quot;:&quot;#c0504d&quot;,&quot;chart3&quot;:&quot;#9bbb59&quot;,&quot;chart4&quot;:&quot;#8064a2&quot;,&quot;primary_dark&quot;:&quot;#000000&quot;,&quot;primary_light&quot;:&quot;#ffffff&quot;,&quot;secondary_dark&quot;:&quot;#a7a7a7&quot;,&quot;secondary_light&quot;:&quot;#535353&quot;,&quot;theme&quot;:&quot;#4f81bd&quot;,&quot;chart5&quot;:&quot;#4bacc6&quot;,&quot;accent5&quot;:&quot;#f79646&quot;,&quot;chart6&quot;:&quot;#f79646&quot;,&quot;positive&quot;:&quot;#54C351&quot;,&quot;negative&quot;:&quot;#E04C2B&quot;},&quot;fontHeaderFontId&quot;:&quot;carlito&quot;,&quot;fontHeaderWeight&quot;:400,&quot;fontHeaderLetterSpacing&quot;:0,&quot;fontHeaderLineHeight&quot;:1.6,&quot;fontHeaderScaling&quot;:100,&quot;fontHeaderTextTransform&quot;:&quot;auto&quot;,&quot;fontTitleFontId&quot;:&quot;carlito&quot;,&quot;fontTitleWeight&quot;:400,&quot;fontTitleLetterSpacing&quot;:0,&quot;fontTitleLineHeight&quot;:1.6,&quot;fontTitleScaling&quot;:100,&quot;fontTitleTextTransform&quot;:&quot;auto&quot;,&quot;fontBodyFontId&quot;:&quot;carlito&quot;,&quot;fontBodyWeight&quot;:4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D474C54-75E3-4C31-87D0-17B32D21B04F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Widescreen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 Regular</vt:lpstr>
      <vt:lpstr>Carlito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 Automating Tasks Using PowerShell and Community Modules</dc:title>
  <dc:subject>Session 2 Automating Tasks Using PowerShell and Community Modules</dc:subject>
  <dc:creator>rob@sewells-consulting.co.uk</dc:creator>
  <cp:lastModifiedBy>Jess Pomfret</cp:lastModifiedBy>
  <cp:revision>1</cp:revision>
  <dcterms:created xsi:type="dcterms:W3CDTF">2023-08-15T15:34:10Z</dcterms:created>
  <dcterms:modified xsi:type="dcterms:W3CDTF">2023-08-27T08:08:33Z</dcterms:modified>
</cp:coreProperties>
</file>